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C2F6-355B-845D-09EF-63024026C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EEF7E-B674-5436-9BCF-B6FBC8164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D5E6-7DE2-112C-1A94-F83CFFE08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B3C49-3070-7BDB-07CE-AA7BE080A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1E02B-EC93-766D-D6F0-F4C0F285D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676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C879-A71D-0085-7C36-431DABD4F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DC223-2ACE-D3DF-D483-281AD2777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EAB5F-D3F3-FCA8-BE49-93BB6EFE8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1909E-F7A6-E7CD-4EA5-29F70147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54B0B-BF30-A488-23B2-2EBAA2E0F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456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C2896D-B747-9DEB-568D-18C20D74FF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D4633-FE64-59EE-64AE-45C6CA45F7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58E24-3CC5-10BF-9256-85248AAF2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55157-D2A3-6DCA-D25A-4A1C3F18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A1571-2367-833B-D157-25B45EA1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25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15BEE-3A47-43D2-549C-27826E528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127E1-0817-A09E-4FE9-08FDF304B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3F360-6926-5C76-888B-7D199AAEB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45787-B8DC-4215-C331-69E7ED63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C9AE3-15AF-1117-00A7-134B6DE0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627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81DC-F211-6B0F-A706-7ACCB1958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61270-176C-B19E-D14B-98C07A886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9C94B-4B5A-D3BC-8754-80ED6F5AE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CA919-8325-E54A-BF21-E955E476F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B0341-24DF-C2BD-4442-D41F74A7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021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C576-002B-4836-1AF5-1FB0A1B3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C2D96-5657-D97F-4B9D-3155C6514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A9EC44-ADFE-40F1-31C4-B08DE38EF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4569-884B-1232-6D3C-C8014952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B2945-553B-E725-D67B-B95F68F37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2E1DA-573B-DAF6-B224-D733A0944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64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12B59-A444-D5FE-D551-6FCA18B80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84B2B-6DAD-324D-BC74-1FAAB9491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19A24-4096-EE02-FB24-6061277294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4D6451-DF28-323C-FBFD-4DF164F308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91D850-F835-937A-D27D-659ADDBA1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A3695-17F7-EFEB-2C10-AD814FF6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21EB31-9BE7-2E2E-5A61-25E9E68B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D61A70-9368-BCA8-1CB5-BBF1E79F6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64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2BAFF-4C50-8721-F88E-AC347117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CC890-5630-1C4B-62CD-82ECA9E55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F665-678A-A5E8-B623-89D46CC4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0BA9F-F531-ED1F-C34C-EA44BC811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28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A10C1-8E4B-34EF-8FEC-DF0BA4F48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EC0AE2-EED9-7694-B3CA-918C6FB12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6F26-E9DE-F969-75CC-6FA55BD6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66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C64B6-639B-DAD5-E098-34C24DB99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2E150-0BFB-A1BC-64B9-7B46D28D8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BA295-A082-1873-5713-44A07DB5B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DB90C-F173-465A-F325-868045D0E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A501D-094D-94FB-E3C3-85E3011B6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EE2CA-C1E0-A224-0109-C6E8DB78C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2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D94E4-622F-86DB-75FA-4FDBD1056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5B3F03-AC1E-5AB2-6907-4B1F7353B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6278D-9B73-1493-B0FF-B66773D28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BEC34-0C48-82B3-0DBE-02A70AA4B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27191-2CE4-5CF2-146B-99FD65658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FC01B-3049-4F97-340A-0DACBE3A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326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7F541-1D95-A921-69FB-21948AC88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4B174-55E2-4ADB-05B2-35772F3CC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4A7AC-C9D4-782A-772F-EE046357F5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C2DA0-DCEF-4C8D-8F35-D2F2341BB496}" type="datetimeFigureOut">
              <a:rPr lang="en-IN" smtClean="0"/>
              <a:t>04-11-2022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F3660-6AA2-D166-DA68-D97E2E545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C3D85-B719-AD54-C5FB-549775A5D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CAED4-001D-474B-B861-26FD0A35AE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177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runeeshS/Spotify" TargetMode="External"/><Relationship Id="rId2" Type="http://schemas.openxmlformats.org/officeDocument/2006/relationships/hyperlink" Target="https://www.figma.com/file/KF3vDleyH7XqNwlD9VkKnf/Untitled?node-id=0%3A1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82F2F7-226C-891D-EAC7-4AB75FE07F94}"/>
              </a:ext>
            </a:extLst>
          </p:cNvPr>
          <p:cNvSpPr txBox="1"/>
          <p:nvPr/>
        </p:nvSpPr>
        <p:spPr>
          <a:xfrm>
            <a:off x="4038600" y="12192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40369-A99E-1950-C370-0D701B752756}"/>
              </a:ext>
            </a:extLst>
          </p:cNvPr>
          <p:cNvSpPr txBox="1"/>
          <p:nvPr/>
        </p:nvSpPr>
        <p:spPr>
          <a:xfrm>
            <a:off x="3937000" y="12192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8962C1-F281-E242-E429-E6C87F1F0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457200"/>
            <a:ext cx="10541000" cy="5956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465741-31B8-0AAD-3619-0C0ABB9C0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720" y="1344349"/>
            <a:ext cx="9525000" cy="403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1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8B2DE1-253B-1F7C-A199-E2F9E7E54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95" y="335653"/>
            <a:ext cx="11024409" cy="61866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8BADD2-DBC2-E19E-71AF-9FF98FA5432D}"/>
              </a:ext>
            </a:extLst>
          </p:cNvPr>
          <p:cNvSpPr txBox="1"/>
          <p:nvPr/>
        </p:nvSpPr>
        <p:spPr>
          <a:xfrm flipH="1">
            <a:off x="4661408" y="1617546"/>
            <a:ext cx="361188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latin typeface="Neue Haas Grotesk Text Pro Blac" panose="020B0504020202020204" pitchFamily="34" charset="0"/>
              </a:rPr>
              <a:t>BY </a:t>
            </a:r>
          </a:p>
          <a:p>
            <a:pPr algn="ctr"/>
            <a:r>
              <a:rPr lang="en-US" sz="2800" dirty="0">
                <a:latin typeface="Neue Haas Grotesk Text Pro Blac" panose="020B0504020202020204" pitchFamily="34" charset="0"/>
              </a:rPr>
              <a:t>TEAM </a:t>
            </a:r>
            <a:endParaRPr lang="en-IN" sz="2800" dirty="0">
              <a:latin typeface="Neue Haas Grotesk Text Pro Blac" panose="020B05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FF4028-2EAD-8EAD-365B-8424D2D653F8}"/>
              </a:ext>
            </a:extLst>
          </p:cNvPr>
          <p:cNvSpPr txBox="1"/>
          <p:nvPr/>
        </p:nvSpPr>
        <p:spPr>
          <a:xfrm>
            <a:off x="4416552" y="2376313"/>
            <a:ext cx="4535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Bodoni MT Black" panose="02070A03080606020203" pitchFamily="18" charset="0"/>
              </a:rPr>
              <a:t>PROSTARS</a:t>
            </a:r>
            <a:endParaRPr lang="en-IN" sz="54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61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A029-377F-C41C-61A8-0AA1587B1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9893300" cy="2024062"/>
          </a:xfrm>
        </p:spPr>
        <p:txBody>
          <a:bodyPr>
            <a:normAutofit/>
          </a:bodyPr>
          <a:lstStyle/>
          <a:p>
            <a:r>
              <a:rPr lang="en-IN" sz="1800" dirty="0">
                <a:hlinkClick r:id="rId2"/>
              </a:rPr>
              <a:t>https://www.figma.com/file/KF3vDleyH7XqNwlD9VkKnf/Untitled?node-id=0%3A1</a:t>
            </a:r>
            <a:br>
              <a:rPr lang="en-IN" sz="1800" dirty="0"/>
            </a:br>
            <a:endParaRPr lang="en-IN" sz="1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9093E-7B48-E0C7-71D8-DB10A70EF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https://github.com/AruneeshS/Spotify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049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65AF-FCF4-434F-BF88-21FF183D5C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21FD6C-D049-263C-70AC-1266E3BD92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503D8A-C208-A9C8-B538-08205DA259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24"/>
          <a:stretch/>
        </p:blipFill>
        <p:spPr>
          <a:xfrm>
            <a:off x="0" y="182880"/>
            <a:ext cx="12192000" cy="626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53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1E6EBF-8BA5-49AA-8D6B-5DC2DF2BDB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9"/>
          <a:stretch/>
        </p:blipFill>
        <p:spPr>
          <a:xfrm>
            <a:off x="0" y="333955"/>
            <a:ext cx="12192000" cy="619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03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8B3E53-2D6A-34B3-F344-F2C409109F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7"/>
          <a:stretch/>
        </p:blipFill>
        <p:spPr>
          <a:xfrm>
            <a:off x="-63611" y="174929"/>
            <a:ext cx="12192000" cy="633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08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FEB2DD-5A3B-27DC-E377-BC0C9D745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3"/>
          <a:stretch/>
        </p:blipFill>
        <p:spPr>
          <a:xfrm>
            <a:off x="0" y="262391"/>
            <a:ext cx="12192000" cy="611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46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6EAA1-110C-B8C7-D44E-8AF214376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1"/>
          <a:stretch/>
        </p:blipFill>
        <p:spPr>
          <a:xfrm>
            <a:off x="0" y="341906"/>
            <a:ext cx="12192000" cy="617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02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036CC-1BB0-05AD-0640-67C60B00FE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7"/>
          <a:stretch/>
        </p:blipFill>
        <p:spPr>
          <a:xfrm>
            <a:off x="0" y="345881"/>
            <a:ext cx="12192000" cy="616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05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361A35-0385-868D-0279-A533BCC7A3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1"/>
          <a:stretch/>
        </p:blipFill>
        <p:spPr>
          <a:xfrm>
            <a:off x="0" y="341906"/>
            <a:ext cx="12192000" cy="617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4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6A946F-6B6C-46C4-1C01-F9715A5913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1"/>
          <a:stretch/>
        </p:blipFill>
        <p:spPr>
          <a:xfrm>
            <a:off x="0" y="254441"/>
            <a:ext cx="12192000" cy="613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42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30</Words>
  <Application>Microsoft Office PowerPoint</Application>
  <PresentationFormat>Widescreen</PresentationFormat>
  <Paragraphs>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Bodoni MT Black</vt:lpstr>
      <vt:lpstr>Calibri</vt:lpstr>
      <vt:lpstr>Calibri Light</vt:lpstr>
      <vt:lpstr>Neue Haas Grotesk Text Pro Blac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https://www.figma.com/file/KF3vDleyH7XqNwlD9VkKnf/Untitled?node-id=0%3A1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Aruneesh S</dc:creator>
  <cp:lastModifiedBy>Aruneesh S</cp:lastModifiedBy>
  <cp:revision>6</cp:revision>
  <dcterms:created xsi:type="dcterms:W3CDTF">2022-11-04T04:34:01Z</dcterms:created>
  <dcterms:modified xsi:type="dcterms:W3CDTF">2022-11-04T09:09:15Z</dcterms:modified>
</cp:coreProperties>
</file>

<file path=docProps/thumbnail.jpeg>
</file>